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8afea143-2072-4321-832c-d695a2a40b89" providerId="ADAL" clId="{49685A4D-BC3C-4181-80EC-405A511F1349}"/>
    <pc:docChg chg="delSld delMainMaster">
      <pc:chgData name="Jacintha Westerink" userId="8afea143-2072-4321-832c-d695a2a40b89" providerId="ADAL" clId="{49685A4D-BC3C-4181-80EC-405A511F1349}" dt="2021-11-13T22:09:11.402" v="57" actId="47"/>
      <pc:docMkLst>
        <pc:docMk/>
      </pc:docMkLst>
      <pc:sldChg chg="del">
        <pc:chgData name="Jacintha Westerink" userId="8afea143-2072-4321-832c-d695a2a40b89" providerId="ADAL" clId="{49685A4D-BC3C-4181-80EC-405A511F1349}" dt="2021-11-13T22:07:54.195" v="1" actId="47"/>
        <pc:sldMkLst>
          <pc:docMk/>
          <pc:sldMk cId="978951586" sldId="256"/>
        </pc:sldMkLst>
      </pc:sldChg>
      <pc:sldChg chg="del">
        <pc:chgData name="Jacintha Westerink" userId="8afea143-2072-4321-832c-d695a2a40b89" providerId="ADAL" clId="{49685A4D-BC3C-4181-80EC-405A511F1349}" dt="2021-11-13T22:07:55.713" v="3" actId="47"/>
        <pc:sldMkLst>
          <pc:docMk/>
          <pc:sldMk cId="3237770740" sldId="257"/>
        </pc:sldMkLst>
      </pc:sldChg>
      <pc:sldChg chg="del">
        <pc:chgData name="Jacintha Westerink" userId="8afea143-2072-4321-832c-d695a2a40b89" providerId="ADAL" clId="{49685A4D-BC3C-4181-80EC-405A511F1349}" dt="2021-11-13T22:07:55.262" v="2" actId="47"/>
        <pc:sldMkLst>
          <pc:docMk/>
          <pc:sldMk cId="3001543716" sldId="258"/>
        </pc:sldMkLst>
      </pc:sldChg>
      <pc:sldChg chg="del">
        <pc:chgData name="Jacintha Westerink" userId="8afea143-2072-4321-832c-d695a2a40b89" providerId="ADAL" clId="{49685A4D-BC3C-4181-80EC-405A511F1349}" dt="2021-11-13T22:07:53.027" v="0" actId="47"/>
        <pc:sldMkLst>
          <pc:docMk/>
          <pc:sldMk cId="1057696669" sldId="259"/>
        </pc:sldMkLst>
      </pc:sldChg>
      <pc:sldChg chg="del">
        <pc:chgData name="Jacintha Westerink" userId="8afea143-2072-4321-832c-d695a2a40b89" providerId="ADAL" clId="{49685A4D-BC3C-4181-80EC-405A511F1349}" dt="2021-11-13T22:07:56.184" v="4" actId="47"/>
        <pc:sldMkLst>
          <pc:docMk/>
          <pc:sldMk cId="2659432785" sldId="260"/>
        </pc:sldMkLst>
      </pc:sldChg>
      <pc:sldChg chg="del">
        <pc:chgData name="Jacintha Westerink" userId="8afea143-2072-4321-832c-d695a2a40b89" providerId="ADAL" clId="{49685A4D-BC3C-4181-80EC-405A511F1349}" dt="2021-11-13T22:07:56.650" v="5" actId="47"/>
        <pc:sldMkLst>
          <pc:docMk/>
          <pc:sldMk cId="3718196775" sldId="261"/>
        </pc:sldMkLst>
      </pc:sldChg>
      <pc:sldChg chg="del">
        <pc:chgData name="Jacintha Westerink" userId="8afea143-2072-4321-832c-d695a2a40b89" providerId="ADAL" clId="{49685A4D-BC3C-4181-80EC-405A511F1349}" dt="2021-11-13T22:07:57.040" v="6" actId="47"/>
        <pc:sldMkLst>
          <pc:docMk/>
          <pc:sldMk cId="2751638120" sldId="262"/>
        </pc:sldMkLst>
      </pc:sldChg>
      <pc:sldChg chg="del">
        <pc:chgData name="Jacintha Westerink" userId="8afea143-2072-4321-832c-d695a2a40b89" providerId="ADAL" clId="{49685A4D-BC3C-4181-80EC-405A511F1349}" dt="2021-11-13T22:07:57.507" v="7" actId="47"/>
        <pc:sldMkLst>
          <pc:docMk/>
          <pc:sldMk cId="3024771693" sldId="263"/>
        </pc:sldMkLst>
      </pc:sldChg>
      <pc:sldChg chg="del">
        <pc:chgData name="Jacintha Westerink" userId="8afea143-2072-4321-832c-d695a2a40b89" providerId="ADAL" clId="{49685A4D-BC3C-4181-80EC-405A511F1349}" dt="2021-11-13T22:07:59.661" v="9" actId="47"/>
        <pc:sldMkLst>
          <pc:docMk/>
          <pc:sldMk cId="28683412" sldId="264"/>
        </pc:sldMkLst>
      </pc:sldChg>
      <pc:sldChg chg="del">
        <pc:chgData name="Jacintha Westerink" userId="8afea143-2072-4321-832c-d695a2a40b89" providerId="ADAL" clId="{49685A4D-BC3C-4181-80EC-405A511F1349}" dt="2021-11-13T22:08:00.139" v="10" actId="47"/>
        <pc:sldMkLst>
          <pc:docMk/>
          <pc:sldMk cId="961270085" sldId="265"/>
        </pc:sldMkLst>
      </pc:sldChg>
      <pc:sldChg chg="del">
        <pc:chgData name="Jacintha Westerink" userId="8afea143-2072-4321-832c-d695a2a40b89" providerId="ADAL" clId="{49685A4D-BC3C-4181-80EC-405A511F1349}" dt="2021-11-13T22:08:01.226" v="11" actId="47"/>
        <pc:sldMkLst>
          <pc:docMk/>
          <pc:sldMk cId="535723181" sldId="266"/>
        </pc:sldMkLst>
      </pc:sldChg>
      <pc:sldChg chg="del">
        <pc:chgData name="Jacintha Westerink" userId="8afea143-2072-4321-832c-d695a2a40b89" providerId="ADAL" clId="{49685A4D-BC3C-4181-80EC-405A511F1349}" dt="2021-11-13T22:08:01.803" v="12" actId="47"/>
        <pc:sldMkLst>
          <pc:docMk/>
          <pc:sldMk cId="1783990274" sldId="267"/>
        </pc:sldMkLst>
      </pc:sldChg>
      <pc:sldChg chg="del">
        <pc:chgData name="Jacintha Westerink" userId="8afea143-2072-4321-832c-d695a2a40b89" providerId="ADAL" clId="{49685A4D-BC3C-4181-80EC-405A511F1349}" dt="2021-11-13T22:07:59.076" v="8" actId="47"/>
        <pc:sldMkLst>
          <pc:docMk/>
          <pc:sldMk cId="152821631" sldId="268"/>
        </pc:sldMkLst>
      </pc:sldChg>
      <pc:sldChg chg="del">
        <pc:chgData name="Jacintha Westerink" userId="8afea143-2072-4321-832c-d695a2a40b89" providerId="ADAL" clId="{49685A4D-BC3C-4181-80EC-405A511F1349}" dt="2021-11-13T22:08:38.878" v="13" actId="47"/>
        <pc:sldMkLst>
          <pc:docMk/>
          <pc:sldMk cId="2038458044" sldId="277"/>
        </pc:sldMkLst>
      </pc:sldChg>
      <pc:sldChg chg="del">
        <pc:chgData name="Jacintha Westerink" userId="8afea143-2072-4321-832c-d695a2a40b89" providerId="ADAL" clId="{49685A4D-BC3C-4181-80EC-405A511F1349}" dt="2021-11-13T22:08:39.396" v="14" actId="47"/>
        <pc:sldMkLst>
          <pc:docMk/>
          <pc:sldMk cId="2375330874" sldId="278"/>
        </pc:sldMkLst>
      </pc:sldChg>
      <pc:sldChg chg="del">
        <pc:chgData name="Jacintha Westerink" userId="8afea143-2072-4321-832c-d695a2a40b89" providerId="ADAL" clId="{49685A4D-BC3C-4181-80EC-405A511F1349}" dt="2021-11-13T22:08:39.982" v="15" actId="47"/>
        <pc:sldMkLst>
          <pc:docMk/>
          <pc:sldMk cId="208107795" sldId="279"/>
        </pc:sldMkLst>
      </pc:sldChg>
      <pc:sldChg chg="del">
        <pc:chgData name="Jacintha Westerink" userId="8afea143-2072-4321-832c-d695a2a40b89" providerId="ADAL" clId="{49685A4D-BC3C-4181-80EC-405A511F1349}" dt="2021-11-13T22:08:40.521" v="16" actId="47"/>
        <pc:sldMkLst>
          <pc:docMk/>
          <pc:sldMk cId="173116179" sldId="280"/>
        </pc:sldMkLst>
      </pc:sldChg>
      <pc:sldChg chg="del">
        <pc:chgData name="Jacintha Westerink" userId="8afea143-2072-4321-832c-d695a2a40b89" providerId="ADAL" clId="{49685A4D-BC3C-4181-80EC-405A511F1349}" dt="2021-11-13T22:08:40.979" v="17" actId="47"/>
        <pc:sldMkLst>
          <pc:docMk/>
          <pc:sldMk cId="3262481895" sldId="281"/>
        </pc:sldMkLst>
      </pc:sldChg>
      <pc:sldChg chg="del">
        <pc:chgData name="Jacintha Westerink" userId="8afea143-2072-4321-832c-d695a2a40b89" providerId="ADAL" clId="{49685A4D-BC3C-4181-80EC-405A511F1349}" dt="2021-11-13T22:08:41.413" v="18" actId="47"/>
        <pc:sldMkLst>
          <pc:docMk/>
          <pc:sldMk cId="990521841" sldId="282"/>
        </pc:sldMkLst>
      </pc:sldChg>
      <pc:sldChg chg="del">
        <pc:chgData name="Jacintha Westerink" userId="8afea143-2072-4321-832c-d695a2a40b89" providerId="ADAL" clId="{49685A4D-BC3C-4181-80EC-405A511F1349}" dt="2021-11-13T22:08:41.814" v="19" actId="47"/>
        <pc:sldMkLst>
          <pc:docMk/>
          <pc:sldMk cId="1079206603" sldId="283"/>
        </pc:sldMkLst>
      </pc:sldChg>
      <pc:sldChg chg="del">
        <pc:chgData name="Jacintha Westerink" userId="8afea143-2072-4321-832c-d695a2a40b89" providerId="ADAL" clId="{49685A4D-BC3C-4181-80EC-405A511F1349}" dt="2021-11-13T22:08:42.507" v="20" actId="47"/>
        <pc:sldMkLst>
          <pc:docMk/>
          <pc:sldMk cId="2279989627" sldId="284"/>
        </pc:sldMkLst>
      </pc:sldChg>
      <pc:sldChg chg="del">
        <pc:chgData name="Jacintha Westerink" userId="8afea143-2072-4321-832c-d695a2a40b89" providerId="ADAL" clId="{49685A4D-BC3C-4181-80EC-405A511F1349}" dt="2021-11-13T22:08:42.986" v="21" actId="47"/>
        <pc:sldMkLst>
          <pc:docMk/>
          <pc:sldMk cId="1236298280" sldId="285"/>
        </pc:sldMkLst>
      </pc:sldChg>
      <pc:sldChg chg="del">
        <pc:chgData name="Jacintha Westerink" userId="8afea143-2072-4321-832c-d695a2a40b89" providerId="ADAL" clId="{49685A4D-BC3C-4181-80EC-405A511F1349}" dt="2021-11-13T22:08:43.387" v="22" actId="47"/>
        <pc:sldMkLst>
          <pc:docMk/>
          <pc:sldMk cId="3299998541" sldId="286"/>
        </pc:sldMkLst>
      </pc:sldChg>
      <pc:sldChg chg="del">
        <pc:chgData name="Jacintha Westerink" userId="8afea143-2072-4321-832c-d695a2a40b89" providerId="ADAL" clId="{49685A4D-BC3C-4181-80EC-405A511F1349}" dt="2021-11-13T22:08:43.789" v="23" actId="47"/>
        <pc:sldMkLst>
          <pc:docMk/>
          <pc:sldMk cId="2172860037" sldId="287"/>
        </pc:sldMkLst>
      </pc:sldChg>
      <pc:sldChg chg="del">
        <pc:chgData name="Jacintha Westerink" userId="8afea143-2072-4321-832c-d695a2a40b89" providerId="ADAL" clId="{49685A4D-BC3C-4181-80EC-405A511F1349}" dt="2021-11-13T22:08:44.238" v="24" actId="47"/>
        <pc:sldMkLst>
          <pc:docMk/>
          <pc:sldMk cId="1182954500" sldId="288"/>
        </pc:sldMkLst>
      </pc:sldChg>
      <pc:sldChg chg="del">
        <pc:chgData name="Jacintha Westerink" userId="8afea143-2072-4321-832c-d695a2a40b89" providerId="ADAL" clId="{49685A4D-BC3C-4181-80EC-405A511F1349}" dt="2021-11-13T22:08:45.102" v="25" actId="47"/>
        <pc:sldMkLst>
          <pc:docMk/>
          <pc:sldMk cId="3915589352" sldId="289"/>
        </pc:sldMkLst>
      </pc:sldChg>
      <pc:sldChg chg="del">
        <pc:chgData name="Jacintha Westerink" userId="8afea143-2072-4321-832c-d695a2a40b89" providerId="ADAL" clId="{49685A4D-BC3C-4181-80EC-405A511F1349}" dt="2021-11-13T22:08:45.749" v="26" actId="47"/>
        <pc:sldMkLst>
          <pc:docMk/>
          <pc:sldMk cId="597827731" sldId="290"/>
        </pc:sldMkLst>
      </pc:sldChg>
      <pc:sldChg chg="del">
        <pc:chgData name="Jacintha Westerink" userId="8afea143-2072-4321-832c-d695a2a40b89" providerId="ADAL" clId="{49685A4D-BC3C-4181-80EC-405A511F1349}" dt="2021-11-13T22:08:47.126" v="27" actId="47"/>
        <pc:sldMkLst>
          <pc:docMk/>
          <pc:sldMk cId="1097702855" sldId="291"/>
        </pc:sldMkLst>
      </pc:sldChg>
      <pc:sldChg chg="del">
        <pc:chgData name="Jacintha Westerink" userId="8afea143-2072-4321-832c-d695a2a40b89" providerId="ADAL" clId="{49685A4D-BC3C-4181-80EC-405A511F1349}" dt="2021-11-13T22:08:47.612" v="28" actId="47"/>
        <pc:sldMkLst>
          <pc:docMk/>
          <pc:sldMk cId="3509879253" sldId="292"/>
        </pc:sldMkLst>
      </pc:sldChg>
      <pc:sldChg chg="del">
        <pc:chgData name="Jacintha Westerink" userId="8afea143-2072-4321-832c-d695a2a40b89" providerId="ADAL" clId="{49685A4D-BC3C-4181-80EC-405A511F1349}" dt="2021-11-13T22:08:48.442" v="29" actId="47"/>
        <pc:sldMkLst>
          <pc:docMk/>
          <pc:sldMk cId="457166004" sldId="293"/>
        </pc:sldMkLst>
      </pc:sldChg>
      <pc:sldChg chg="del">
        <pc:chgData name="Jacintha Westerink" userId="8afea143-2072-4321-832c-d695a2a40b89" providerId="ADAL" clId="{49685A4D-BC3C-4181-80EC-405A511F1349}" dt="2021-11-13T22:08:48.960" v="30" actId="47"/>
        <pc:sldMkLst>
          <pc:docMk/>
          <pc:sldMk cId="2474448825" sldId="294"/>
        </pc:sldMkLst>
      </pc:sldChg>
      <pc:sldChg chg="del">
        <pc:chgData name="Jacintha Westerink" userId="8afea143-2072-4321-832c-d695a2a40b89" providerId="ADAL" clId="{49685A4D-BC3C-4181-80EC-405A511F1349}" dt="2021-11-13T22:08:49.896" v="31" actId="47"/>
        <pc:sldMkLst>
          <pc:docMk/>
          <pc:sldMk cId="3041323617" sldId="295"/>
        </pc:sldMkLst>
      </pc:sldChg>
      <pc:sldChg chg="del">
        <pc:chgData name="Jacintha Westerink" userId="8afea143-2072-4321-832c-d695a2a40b89" providerId="ADAL" clId="{49685A4D-BC3C-4181-80EC-405A511F1349}" dt="2021-11-13T22:08:51.303" v="32" actId="47"/>
        <pc:sldMkLst>
          <pc:docMk/>
          <pc:sldMk cId="2807657596" sldId="296"/>
        </pc:sldMkLst>
      </pc:sldChg>
      <pc:sldChg chg="del">
        <pc:chgData name="Jacintha Westerink" userId="8afea143-2072-4321-832c-d695a2a40b89" providerId="ADAL" clId="{49685A4D-BC3C-4181-80EC-405A511F1349}" dt="2021-11-13T22:08:51.952" v="33" actId="47"/>
        <pc:sldMkLst>
          <pc:docMk/>
          <pc:sldMk cId="2338244030" sldId="297"/>
        </pc:sldMkLst>
      </pc:sldChg>
      <pc:sldChg chg="del">
        <pc:chgData name="Jacintha Westerink" userId="8afea143-2072-4321-832c-d695a2a40b89" providerId="ADAL" clId="{49685A4D-BC3C-4181-80EC-405A511F1349}" dt="2021-11-13T22:08:52.577" v="34" actId="47"/>
        <pc:sldMkLst>
          <pc:docMk/>
          <pc:sldMk cId="2993336629" sldId="298"/>
        </pc:sldMkLst>
      </pc:sldChg>
      <pc:sldChg chg="del">
        <pc:chgData name="Jacintha Westerink" userId="8afea143-2072-4321-832c-d695a2a40b89" providerId="ADAL" clId="{49685A4D-BC3C-4181-80EC-405A511F1349}" dt="2021-11-13T22:08:53.338" v="35" actId="47"/>
        <pc:sldMkLst>
          <pc:docMk/>
          <pc:sldMk cId="2752002907" sldId="299"/>
        </pc:sldMkLst>
      </pc:sldChg>
      <pc:sldChg chg="del">
        <pc:chgData name="Jacintha Westerink" userId="8afea143-2072-4321-832c-d695a2a40b89" providerId="ADAL" clId="{49685A4D-BC3C-4181-80EC-405A511F1349}" dt="2021-11-13T22:08:53.956" v="36" actId="47"/>
        <pc:sldMkLst>
          <pc:docMk/>
          <pc:sldMk cId="1126948963" sldId="300"/>
        </pc:sldMkLst>
      </pc:sldChg>
      <pc:sldChg chg="del">
        <pc:chgData name="Jacintha Westerink" userId="8afea143-2072-4321-832c-d695a2a40b89" providerId="ADAL" clId="{49685A4D-BC3C-4181-80EC-405A511F1349}" dt="2021-11-13T22:08:54.648" v="37" actId="47"/>
        <pc:sldMkLst>
          <pc:docMk/>
          <pc:sldMk cId="2370331031" sldId="301"/>
        </pc:sldMkLst>
      </pc:sldChg>
      <pc:sldChg chg="del">
        <pc:chgData name="Jacintha Westerink" userId="8afea143-2072-4321-832c-d695a2a40b89" providerId="ADAL" clId="{49685A4D-BC3C-4181-80EC-405A511F1349}" dt="2021-11-13T22:08:55.294" v="38" actId="47"/>
        <pc:sldMkLst>
          <pc:docMk/>
          <pc:sldMk cId="626413536" sldId="302"/>
        </pc:sldMkLst>
      </pc:sldChg>
      <pc:sldChg chg="del">
        <pc:chgData name="Jacintha Westerink" userId="8afea143-2072-4321-832c-d695a2a40b89" providerId="ADAL" clId="{49685A4D-BC3C-4181-80EC-405A511F1349}" dt="2021-11-13T22:08:56.530" v="39" actId="47"/>
        <pc:sldMkLst>
          <pc:docMk/>
          <pc:sldMk cId="3828361172" sldId="303"/>
        </pc:sldMkLst>
      </pc:sldChg>
      <pc:sldChg chg="del">
        <pc:chgData name="Jacintha Westerink" userId="8afea143-2072-4321-832c-d695a2a40b89" providerId="ADAL" clId="{49685A4D-BC3C-4181-80EC-405A511F1349}" dt="2021-11-13T22:08:57.252" v="40" actId="47"/>
        <pc:sldMkLst>
          <pc:docMk/>
          <pc:sldMk cId="2042641624" sldId="304"/>
        </pc:sldMkLst>
      </pc:sldChg>
      <pc:sldChg chg="del">
        <pc:chgData name="Jacintha Westerink" userId="8afea143-2072-4321-832c-d695a2a40b89" providerId="ADAL" clId="{49685A4D-BC3C-4181-80EC-405A511F1349}" dt="2021-11-13T22:08:57.971" v="41" actId="47"/>
        <pc:sldMkLst>
          <pc:docMk/>
          <pc:sldMk cId="1586048963" sldId="305"/>
        </pc:sldMkLst>
      </pc:sldChg>
      <pc:sldChg chg="del">
        <pc:chgData name="Jacintha Westerink" userId="8afea143-2072-4321-832c-d695a2a40b89" providerId="ADAL" clId="{49685A4D-BC3C-4181-80EC-405A511F1349}" dt="2021-11-13T22:08:58.577" v="42" actId="47"/>
        <pc:sldMkLst>
          <pc:docMk/>
          <pc:sldMk cId="3338215797" sldId="306"/>
        </pc:sldMkLst>
      </pc:sldChg>
      <pc:sldChg chg="del">
        <pc:chgData name="Jacintha Westerink" userId="8afea143-2072-4321-832c-d695a2a40b89" providerId="ADAL" clId="{49685A4D-BC3C-4181-80EC-405A511F1349}" dt="2021-11-13T22:08:59.298" v="43" actId="47"/>
        <pc:sldMkLst>
          <pc:docMk/>
          <pc:sldMk cId="3430126739" sldId="307"/>
        </pc:sldMkLst>
      </pc:sldChg>
      <pc:sldChg chg="del">
        <pc:chgData name="Jacintha Westerink" userId="8afea143-2072-4321-832c-d695a2a40b89" providerId="ADAL" clId="{49685A4D-BC3C-4181-80EC-405A511F1349}" dt="2021-11-13T22:08:59.855" v="44" actId="47"/>
        <pc:sldMkLst>
          <pc:docMk/>
          <pc:sldMk cId="1182275098" sldId="308"/>
        </pc:sldMkLst>
      </pc:sldChg>
      <pc:sldChg chg="del">
        <pc:chgData name="Jacintha Westerink" userId="8afea143-2072-4321-832c-d695a2a40b89" providerId="ADAL" clId="{49685A4D-BC3C-4181-80EC-405A511F1349}" dt="2021-11-13T22:09:00.511" v="45" actId="47"/>
        <pc:sldMkLst>
          <pc:docMk/>
          <pc:sldMk cId="850863904" sldId="309"/>
        </pc:sldMkLst>
      </pc:sldChg>
      <pc:sldChg chg="del">
        <pc:chgData name="Jacintha Westerink" userId="8afea143-2072-4321-832c-d695a2a40b89" providerId="ADAL" clId="{49685A4D-BC3C-4181-80EC-405A511F1349}" dt="2021-11-13T22:09:01.847" v="46" actId="47"/>
        <pc:sldMkLst>
          <pc:docMk/>
          <pc:sldMk cId="3573087633" sldId="310"/>
        </pc:sldMkLst>
      </pc:sldChg>
      <pc:sldChg chg="del">
        <pc:chgData name="Jacintha Westerink" userId="8afea143-2072-4321-832c-d695a2a40b89" providerId="ADAL" clId="{49685A4D-BC3C-4181-80EC-405A511F1349}" dt="2021-11-13T22:09:02.861" v="47" actId="47"/>
        <pc:sldMkLst>
          <pc:docMk/>
          <pc:sldMk cId="3673975505" sldId="311"/>
        </pc:sldMkLst>
      </pc:sldChg>
      <pc:sldChg chg="del">
        <pc:chgData name="Jacintha Westerink" userId="8afea143-2072-4321-832c-d695a2a40b89" providerId="ADAL" clId="{49685A4D-BC3C-4181-80EC-405A511F1349}" dt="2021-11-13T22:09:03.414" v="48" actId="47"/>
        <pc:sldMkLst>
          <pc:docMk/>
          <pc:sldMk cId="1250503123" sldId="312"/>
        </pc:sldMkLst>
      </pc:sldChg>
      <pc:sldChg chg="del">
        <pc:chgData name="Jacintha Westerink" userId="8afea143-2072-4321-832c-d695a2a40b89" providerId="ADAL" clId="{49685A4D-BC3C-4181-80EC-405A511F1349}" dt="2021-11-13T22:09:04.034" v="49" actId="47"/>
        <pc:sldMkLst>
          <pc:docMk/>
          <pc:sldMk cId="3114009870" sldId="313"/>
        </pc:sldMkLst>
      </pc:sldChg>
      <pc:sldChg chg="del">
        <pc:chgData name="Jacintha Westerink" userId="8afea143-2072-4321-832c-d695a2a40b89" providerId="ADAL" clId="{49685A4D-BC3C-4181-80EC-405A511F1349}" dt="2021-11-13T22:09:04.651" v="50" actId="47"/>
        <pc:sldMkLst>
          <pc:docMk/>
          <pc:sldMk cId="2701618405" sldId="314"/>
        </pc:sldMkLst>
      </pc:sldChg>
      <pc:sldChg chg="del">
        <pc:chgData name="Jacintha Westerink" userId="8afea143-2072-4321-832c-d695a2a40b89" providerId="ADAL" clId="{49685A4D-BC3C-4181-80EC-405A511F1349}" dt="2021-11-13T22:09:05.404" v="51" actId="47"/>
        <pc:sldMkLst>
          <pc:docMk/>
          <pc:sldMk cId="4242423886" sldId="315"/>
        </pc:sldMkLst>
      </pc:sldChg>
      <pc:sldChg chg="del">
        <pc:chgData name="Jacintha Westerink" userId="8afea143-2072-4321-832c-d695a2a40b89" providerId="ADAL" clId="{49685A4D-BC3C-4181-80EC-405A511F1349}" dt="2021-11-13T22:09:06.248" v="52" actId="47"/>
        <pc:sldMkLst>
          <pc:docMk/>
          <pc:sldMk cId="4097537006" sldId="316"/>
        </pc:sldMkLst>
      </pc:sldChg>
      <pc:sldChg chg="del">
        <pc:chgData name="Jacintha Westerink" userId="8afea143-2072-4321-832c-d695a2a40b89" providerId="ADAL" clId="{49685A4D-BC3C-4181-80EC-405A511F1349}" dt="2021-11-13T22:09:07.459" v="53" actId="47"/>
        <pc:sldMkLst>
          <pc:docMk/>
          <pc:sldMk cId="3424420215" sldId="317"/>
        </pc:sldMkLst>
      </pc:sldChg>
      <pc:sldChg chg="del">
        <pc:chgData name="Jacintha Westerink" userId="8afea143-2072-4321-832c-d695a2a40b89" providerId="ADAL" clId="{49685A4D-BC3C-4181-80EC-405A511F1349}" dt="2021-11-13T22:09:08.297" v="54" actId="47"/>
        <pc:sldMkLst>
          <pc:docMk/>
          <pc:sldMk cId="1864858805" sldId="318"/>
        </pc:sldMkLst>
      </pc:sldChg>
      <pc:sldChg chg="del">
        <pc:chgData name="Jacintha Westerink" userId="8afea143-2072-4321-832c-d695a2a40b89" providerId="ADAL" clId="{49685A4D-BC3C-4181-80EC-405A511F1349}" dt="2021-11-13T22:09:09.477" v="55" actId="47"/>
        <pc:sldMkLst>
          <pc:docMk/>
          <pc:sldMk cId="1487726041" sldId="319"/>
        </pc:sldMkLst>
      </pc:sldChg>
      <pc:sldChg chg="del">
        <pc:chgData name="Jacintha Westerink" userId="8afea143-2072-4321-832c-d695a2a40b89" providerId="ADAL" clId="{49685A4D-BC3C-4181-80EC-405A511F1349}" dt="2021-11-13T22:09:10.335" v="56" actId="47"/>
        <pc:sldMkLst>
          <pc:docMk/>
          <pc:sldMk cId="3798062332" sldId="320"/>
        </pc:sldMkLst>
      </pc:sldChg>
      <pc:sldChg chg="del">
        <pc:chgData name="Jacintha Westerink" userId="8afea143-2072-4321-832c-d695a2a40b89" providerId="ADAL" clId="{49685A4D-BC3C-4181-80EC-405A511F1349}" dt="2021-11-13T22:09:11.402" v="57" actId="47"/>
        <pc:sldMkLst>
          <pc:docMk/>
          <pc:sldMk cId="1541363771" sldId="321"/>
        </pc:sldMkLst>
      </pc:sldChg>
      <pc:sldMasterChg chg="del delSldLayout">
        <pc:chgData name="Jacintha Westerink" userId="8afea143-2072-4321-832c-d695a2a40b89" providerId="ADAL" clId="{49685A4D-BC3C-4181-80EC-405A511F1349}" dt="2021-11-13T22:08:01.803" v="12" actId="47"/>
        <pc:sldMasterMkLst>
          <pc:docMk/>
          <pc:sldMasterMk cId="1824259415" sldId="2147483648"/>
        </pc:sldMasterMkLst>
        <pc:sldLayoutChg chg="del">
          <pc:chgData name="Jacintha Westerink" userId="8afea143-2072-4321-832c-d695a2a40b89" providerId="ADAL" clId="{49685A4D-BC3C-4181-80EC-405A511F1349}" dt="2021-11-13T22:08:01.803" v="12" actId="47"/>
          <pc:sldLayoutMkLst>
            <pc:docMk/>
            <pc:sldMasterMk cId="1824259415" sldId="2147483648"/>
            <pc:sldLayoutMk cId="3938414477" sldId="2147483649"/>
          </pc:sldLayoutMkLst>
        </pc:sldLayoutChg>
        <pc:sldLayoutChg chg="del">
          <pc:chgData name="Jacintha Westerink" userId="8afea143-2072-4321-832c-d695a2a40b89" providerId="ADAL" clId="{49685A4D-BC3C-4181-80EC-405A511F1349}" dt="2021-11-13T22:08:01.803" v="12" actId="47"/>
          <pc:sldLayoutMkLst>
            <pc:docMk/>
            <pc:sldMasterMk cId="1824259415" sldId="2147483648"/>
            <pc:sldLayoutMk cId="491776430" sldId="2147483650"/>
          </pc:sldLayoutMkLst>
        </pc:sldLayoutChg>
        <pc:sldLayoutChg chg="del">
          <pc:chgData name="Jacintha Westerink" userId="8afea143-2072-4321-832c-d695a2a40b89" providerId="ADAL" clId="{49685A4D-BC3C-4181-80EC-405A511F1349}" dt="2021-11-13T22:08:01.803" v="12" actId="47"/>
          <pc:sldLayoutMkLst>
            <pc:docMk/>
            <pc:sldMasterMk cId="1824259415" sldId="2147483648"/>
            <pc:sldLayoutMk cId="2294790576" sldId="2147483651"/>
          </pc:sldLayoutMkLst>
        </pc:sldLayoutChg>
        <pc:sldLayoutChg chg="del">
          <pc:chgData name="Jacintha Westerink" userId="8afea143-2072-4321-832c-d695a2a40b89" providerId="ADAL" clId="{49685A4D-BC3C-4181-80EC-405A511F1349}" dt="2021-11-13T22:08:01.803" v="12" actId="47"/>
          <pc:sldLayoutMkLst>
            <pc:docMk/>
            <pc:sldMasterMk cId="1824259415" sldId="2147483648"/>
            <pc:sldLayoutMk cId="3048364101" sldId="2147483652"/>
          </pc:sldLayoutMkLst>
        </pc:sldLayoutChg>
        <pc:sldLayoutChg chg="del">
          <pc:chgData name="Jacintha Westerink" userId="8afea143-2072-4321-832c-d695a2a40b89" providerId="ADAL" clId="{49685A4D-BC3C-4181-80EC-405A511F1349}" dt="2021-11-13T22:08:01.803" v="12" actId="47"/>
          <pc:sldLayoutMkLst>
            <pc:docMk/>
            <pc:sldMasterMk cId="1824259415" sldId="2147483648"/>
            <pc:sldLayoutMk cId="845940019" sldId="2147483653"/>
          </pc:sldLayoutMkLst>
        </pc:sldLayoutChg>
        <pc:sldLayoutChg chg="del">
          <pc:chgData name="Jacintha Westerink" userId="8afea143-2072-4321-832c-d695a2a40b89" providerId="ADAL" clId="{49685A4D-BC3C-4181-80EC-405A511F1349}" dt="2021-11-13T22:08:01.803" v="12" actId="47"/>
          <pc:sldLayoutMkLst>
            <pc:docMk/>
            <pc:sldMasterMk cId="1824259415" sldId="2147483648"/>
            <pc:sldLayoutMk cId="3331484318" sldId="2147483654"/>
          </pc:sldLayoutMkLst>
        </pc:sldLayoutChg>
        <pc:sldLayoutChg chg="del">
          <pc:chgData name="Jacintha Westerink" userId="8afea143-2072-4321-832c-d695a2a40b89" providerId="ADAL" clId="{49685A4D-BC3C-4181-80EC-405A511F1349}" dt="2021-11-13T22:08:01.803" v="12" actId="47"/>
          <pc:sldLayoutMkLst>
            <pc:docMk/>
            <pc:sldMasterMk cId="1824259415" sldId="2147483648"/>
            <pc:sldLayoutMk cId="2690575668" sldId="2147483655"/>
          </pc:sldLayoutMkLst>
        </pc:sldLayoutChg>
        <pc:sldLayoutChg chg="del">
          <pc:chgData name="Jacintha Westerink" userId="8afea143-2072-4321-832c-d695a2a40b89" providerId="ADAL" clId="{49685A4D-BC3C-4181-80EC-405A511F1349}" dt="2021-11-13T22:08:01.803" v="12" actId="47"/>
          <pc:sldLayoutMkLst>
            <pc:docMk/>
            <pc:sldMasterMk cId="1824259415" sldId="2147483648"/>
            <pc:sldLayoutMk cId="3234170136" sldId="2147483656"/>
          </pc:sldLayoutMkLst>
        </pc:sldLayoutChg>
        <pc:sldLayoutChg chg="del">
          <pc:chgData name="Jacintha Westerink" userId="8afea143-2072-4321-832c-d695a2a40b89" providerId="ADAL" clId="{49685A4D-BC3C-4181-80EC-405A511F1349}" dt="2021-11-13T22:08:01.803" v="12" actId="47"/>
          <pc:sldLayoutMkLst>
            <pc:docMk/>
            <pc:sldMasterMk cId="1824259415" sldId="2147483648"/>
            <pc:sldLayoutMk cId="2712789830" sldId="2147483657"/>
          </pc:sldLayoutMkLst>
        </pc:sldLayoutChg>
        <pc:sldLayoutChg chg="del">
          <pc:chgData name="Jacintha Westerink" userId="8afea143-2072-4321-832c-d695a2a40b89" providerId="ADAL" clId="{49685A4D-BC3C-4181-80EC-405A511F1349}" dt="2021-11-13T22:08:01.803" v="12" actId="47"/>
          <pc:sldLayoutMkLst>
            <pc:docMk/>
            <pc:sldMasterMk cId="1824259415" sldId="2147483648"/>
            <pc:sldLayoutMk cId="424214392" sldId="2147483658"/>
          </pc:sldLayoutMkLst>
        </pc:sldLayoutChg>
        <pc:sldLayoutChg chg="del">
          <pc:chgData name="Jacintha Westerink" userId="8afea143-2072-4321-832c-d695a2a40b89" providerId="ADAL" clId="{49685A4D-BC3C-4181-80EC-405A511F1349}" dt="2021-11-13T22:08:01.803" v="12" actId="47"/>
          <pc:sldLayoutMkLst>
            <pc:docMk/>
            <pc:sldMasterMk cId="1824259415" sldId="2147483648"/>
            <pc:sldLayoutMk cId="3328680075" sldId="2147483659"/>
          </pc:sldLayoutMkLst>
        </pc:sldLayoutChg>
      </pc:sldMasterChg>
      <pc:sldMasterChg chg="del delSldLayout">
        <pc:chgData name="Jacintha Westerink" userId="8afea143-2072-4321-832c-d695a2a40b89" providerId="ADAL" clId="{49685A4D-BC3C-4181-80EC-405A511F1349}" dt="2021-11-13T22:08:44.238" v="24" actId="47"/>
        <pc:sldMasterMkLst>
          <pc:docMk/>
          <pc:sldMasterMk cId="3834298214" sldId="2147483672"/>
        </pc:sldMasterMkLst>
        <pc:sldLayoutChg chg="del">
          <pc:chgData name="Jacintha Westerink" userId="8afea143-2072-4321-832c-d695a2a40b89" providerId="ADAL" clId="{49685A4D-BC3C-4181-80EC-405A511F1349}" dt="2021-11-13T22:08:44.238" v="24" actId="47"/>
          <pc:sldLayoutMkLst>
            <pc:docMk/>
            <pc:sldMasterMk cId="3834298214" sldId="2147483672"/>
            <pc:sldLayoutMk cId="1017761331" sldId="2147483673"/>
          </pc:sldLayoutMkLst>
        </pc:sldLayoutChg>
        <pc:sldLayoutChg chg="del">
          <pc:chgData name="Jacintha Westerink" userId="8afea143-2072-4321-832c-d695a2a40b89" providerId="ADAL" clId="{49685A4D-BC3C-4181-80EC-405A511F1349}" dt="2021-11-13T22:08:44.238" v="24" actId="47"/>
          <pc:sldLayoutMkLst>
            <pc:docMk/>
            <pc:sldMasterMk cId="3834298214" sldId="2147483672"/>
            <pc:sldLayoutMk cId="2515937611" sldId="2147483674"/>
          </pc:sldLayoutMkLst>
        </pc:sldLayoutChg>
        <pc:sldLayoutChg chg="del">
          <pc:chgData name="Jacintha Westerink" userId="8afea143-2072-4321-832c-d695a2a40b89" providerId="ADAL" clId="{49685A4D-BC3C-4181-80EC-405A511F1349}" dt="2021-11-13T22:08:44.238" v="24" actId="47"/>
          <pc:sldLayoutMkLst>
            <pc:docMk/>
            <pc:sldMasterMk cId="3834298214" sldId="2147483672"/>
            <pc:sldLayoutMk cId="365027555" sldId="2147483675"/>
          </pc:sldLayoutMkLst>
        </pc:sldLayoutChg>
        <pc:sldLayoutChg chg="del">
          <pc:chgData name="Jacintha Westerink" userId="8afea143-2072-4321-832c-d695a2a40b89" providerId="ADAL" clId="{49685A4D-BC3C-4181-80EC-405A511F1349}" dt="2021-11-13T22:08:44.238" v="24" actId="47"/>
          <pc:sldLayoutMkLst>
            <pc:docMk/>
            <pc:sldMasterMk cId="3834298214" sldId="2147483672"/>
            <pc:sldLayoutMk cId="2556208266" sldId="2147483676"/>
          </pc:sldLayoutMkLst>
        </pc:sldLayoutChg>
        <pc:sldLayoutChg chg="del">
          <pc:chgData name="Jacintha Westerink" userId="8afea143-2072-4321-832c-d695a2a40b89" providerId="ADAL" clId="{49685A4D-BC3C-4181-80EC-405A511F1349}" dt="2021-11-13T22:08:44.238" v="24" actId="47"/>
          <pc:sldLayoutMkLst>
            <pc:docMk/>
            <pc:sldMasterMk cId="3834298214" sldId="2147483672"/>
            <pc:sldLayoutMk cId="357732692" sldId="2147483677"/>
          </pc:sldLayoutMkLst>
        </pc:sldLayoutChg>
        <pc:sldLayoutChg chg="del">
          <pc:chgData name="Jacintha Westerink" userId="8afea143-2072-4321-832c-d695a2a40b89" providerId="ADAL" clId="{49685A4D-BC3C-4181-80EC-405A511F1349}" dt="2021-11-13T22:08:44.238" v="24" actId="47"/>
          <pc:sldLayoutMkLst>
            <pc:docMk/>
            <pc:sldMasterMk cId="3834298214" sldId="2147483672"/>
            <pc:sldLayoutMk cId="4191596534" sldId="2147483678"/>
          </pc:sldLayoutMkLst>
        </pc:sldLayoutChg>
        <pc:sldLayoutChg chg="del">
          <pc:chgData name="Jacintha Westerink" userId="8afea143-2072-4321-832c-d695a2a40b89" providerId="ADAL" clId="{49685A4D-BC3C-4181-80EC-405A511F1349}" dt="2021-11-13T22:08:44.238" v="24" actId="47"/>
          <pc:sldLayoutMkLst>
            <pc:docMk/>
            <pc:sldMasterMk cId="3834298214" sldId="2147483672"/>
            <pc:sldLayoutMk cId="461889765" sldId="2147483679"/>
          </pc:sldLayoutMkLst>
        </pc:sldLayoutChg>
        <pc:sldLayoutChg chg="del">
          <pc:chgData name="Jacintha Westerink" userId="8afea143-2072-4321-832c-d695a2a40b89" providerId="ADAL" clId="{49685A4D-BC3C-4181-80EC-405A511F1349}" dt="2021-11-13T22:08:44.238" v="24" actId="47"/>
          <pc:sldLayoutMkLst>
            <pc:docMk/>
            <pc:sldMasterMk cId="3834298214" sldId="2147483672"/>
            <pc:sldLayoutMk cId="1475967023" sldId="2147483680"/>
          </pc:sldLayoutMkLst>
        </pc:sldLayoutChg>
        <pc:sldLayoutChg chg="del">
          <pc:chgData name="Jacintha Westerink" userId="8afea143-2072-4321-832c-d695a2a40b89" providerId="ADAL" clId="{49685A4D-BC3C-4181-80EC-405A511F1349}" dt="2021-11-13T22:08:44.238" v="24" actId="47"/>
          <pc:sldLayoutMkLst>
            <pc:docMk/>
            <pc:sldMasterMk cId="3834298214" sldId="2147483672"/>
            <pc:sldLayoutMk cId="3633612246" sldId="2147483681"/>
          </pc:sldLayoutMkLst>
        </pc:sldLayoutChg>
        <pc:sldLayoutChg chg="del">
          <pc:chgData name="Jacintha Westerink" userId="8afea143-2072-4321-832c-d695a2a40b89" providerId="ADAL" clId="{49685A4D-BC3C-4181-80EC-405A511F1349}" dt="2021-11-13T22:08:44.238" v="24" actId="47"/>
          <pc:sldLayoutMkLst>
            <pc:docMk/>
            <pc:sldMasterMk cId="3834298214" sldId="2147483672"/>
            <pc:sldLayoutMk cId="3259976874" sldId="2147483682"/>
          </pc:sldLayoutMkLst>
        </pc:sldLayoutChg>
        <pc:sldLayoutChg chg="del">
          <pc:chgData name="Jacintha Westerink" userId="8afea143-2072-4321-832c-d695a2a40b89" providerId="ADAL" clId="{49685A4D-BC3C-4181-80EC-405A511F1349}" dt="2021-11-13T22:08:44.238" v="24" actId="47"/>
          <pc:sldLayoutMkLst>
            <pc:docMk/>
            <pc:sldMasterMk cId="3834298214" sldId="2147483672"/>
            <pc:sldLayoutMk cId="3162287467" sldId="2147483683"/>
          </pc:sldLayoutMkLst>
        </pc:sldLayoutChg>
      </pc:sldMasterChg>
      <pc:sldMasterChg chg="del delSldLayout">
        <pc:chgData name="Jacintha Westerink" userId="8afea143-2072-4321-832c-d695a2a40b89" providerId="ADAL" clId="{49685A4D-BC3C-4181-80EC-405A511F1349}" dt="2021-11-13T22:08:53.338" v="35" actId="47"/>
        <pc:sldMasterMkLst>
          <pc:docMk/>
          <pc:sldMasterMk cId="944979085" sldId="2147483684"/>
        </pc:sldMasterMkLst>
        <pc:sldLayoutChg chg="del">
          <pc:chgData name="Jacintha Westerink" userId="8afea143-2072-4321-832c-d695a2a40b89" providerId="ADAL" clId="{49685A4D-BC3C-4181-80EC-405A511F1349}" dt="2021-11-13T22:08:53.338" v="35" actId="47"/>
          <pc:sldLayoutMkLst>
            <pc:docMk/>
            <pc:sldMasterMk cId="944979085" sldId="2147483684"/>
            <pc:sldLayoutMk cId="4007887666" sldId="2147483685"/>
          </pc:sldLayoutMkLst>
        </pc:sldLayoutChg>
        <pc:sldLayoutChg chg="del">
          <pc:chgData name="Jacintha Westerink" userId="8afea143-2072-4321-832c-d695a2a40b89" providerId="ADAL" clId="{49685A4D-BC3C-4181-80EC-405A511F1349}" dt="2021-11-13T22:08:53.338" v="35" actId="47"/>
          <pc:sldLayoutMkLst>
            <pc:docMk/>
            <pc:sldMasterMk cId="944979085" sldId="2147483684"/>
            <pc:sldLayoutMk cId="3877146935" sldId="2147483686"/>
          </pc:sldLayoutMkLst>
        </pc:sldLayoutChg>
        <pc:sldLayoutChg chg="del">
          <pc:chgData name="Jacintha Westerink" userId="8afea143-2072-4321-832c-d695a2a40b89" providerId="ADAL" clId="{49685A4D-BC3C-4181-80EC-405A511F1349}" dt="2021-11-13T22:08:53.338" v="35" actId="47"/>
          <pc:sldLayoutMkLst>
            <pc:docMk/>
            <pc:sldMasterMk cId="944979085" sldId="2147483684"/>
            <pc:sldLayoutMk cId="4115416589" sldId="2147483687"/>
          </pc:sldLayoutMkLst>
        </pc:sldLayoutChg>
        <pc:sldLayoutChg chg="del">
          <pc:chgData name="Jacintha Westerink" userId="8afea143-2072-4321-832c-d695a2a40b89" providerId="ADAL" clId="{49685A4D-BC3C-4181-80EC-405A511F1349}" dt="2021-11-13T22:08:53.338" v="35" actId="47"/>
          <pc:sldLayoutMkLst>
            <pc:docMk/>
            <pc:sldMasterMk cId="944979085" sldId="2147483684"/>
            <pc:sldLayoutMk cId="1989880360" sldId="2147483688"/>
          </pc:sldLayoutMkLst>
        </pc:sldLayoutChg>
        <pc:sldLayoutChg chg="del">
          <pc:chgData name="Jacintha Westerink" userId="8afea143-2072-4321-832c-d695a2a40b89" providerId="ADAL" clId="{49685A4D-BC3C-4181-80EC-405A511F1349}" dt="2021-11-13T22:08:53.338" v="35" actId="47"/>
          <pc:sldLayoutMkLst>
            <pc:docMk/>
            <pc:sldMasterMk cId="944979085" sldId="2147483684"/>
            <pc:sldLayoutMk cId="926501091" sldId="2147483689"/>
          </pc:sldLayoutMkLst>
        </pc:sldLayoutChg>
        <pc:sldLayoutChg chg="del">
          <pc:chgData name="Jacintha Westerink" userId="8afea143-2072-4321-832c-d695a2a40b89" providerId="ADAL" clId="{49685A4D-BC3C-4181-80EC-405A511F1349}" dt="2021-11-13T22:08:53.338" v="35" actId="47"/>
          <pc:sldLayoutMkLst>
            <pc:docMk/>
            <pc:sldMasterMk cId="944979085" sldId="2147483684"/>
            <pc:sldLayoutMk cId="362413081" sldId="2147483690"/>
          </pc:sldLayoutMkLst>
        </pc:sldLayoutChg>
        <pc:sldLayoutChg chg="del">
          <pc:chgData name="Jacintha Westerink" userId="8afea143-2072-4321-832c-d695a2a40b89" providerId="ADAL" clId="{49685A4D-BC3C-4181-80EC-405A511F1349}" dt="2021-11-13T22:08:53.338" v="35" actId="47"/>
          <pc:sldLayoutMkLst>
            <pc:docMk/>
            <pc:sldMasterMk cId="944979085" sldId="2147483684"/>
            <pc:sldLayoutMk cId="3926753278" sldId="2147483691"/>
          </pc:sldLayoutMkLst>
        </pc:sldLayoutChg>
        <pc:sldLayoutChg chg="del">
          <pc:chgData name="Jacintha Westerink" userId="8afea143-2072-4321-832c-d695a2a40b89" providerId="ADAL" clId="{49685A4D-BC3C-4181-80EC-405A511F1349}" dt="2021-11-13T22:08:53.338" v="35" actId="47"/>
          <pc:sldLayoutMkLst>
            <pc:docMk/>
            <pc:sldMasterMk cId="944979085" sldId="2147483684"/>
            <pc:sldLayoutMk cId="3706540913" sldId="2147483692"/>
          </pc:sldLayoutMkLst>
        </pc:sldLayoutChg>
        <pc:sldLayoutChg chg="del">
          <pc:chgData name="Jacintha Westerink" userId="8afea143-2072-4321-832c-d695a2a40b89" providerId="ADAL" clId="{49685A4D-BC3C-4181-80EC-405A511F1349}" dt="2021-11-13T22:08:53.338" v="35" actId="47"/>
          <pc:sldLayoutMkLst>
            <pc:docMk/>
            <pc:sldMasterMk cId="944979085" sldId="2147483684"/>
            <pc:sldLayoutMk cId="2208943493" sldId="2147483693"/>
          </pc:sldLayoutMkLst>
        </pc:sldLayoutChg>
        <pc:sldLayoutChg chg="del">
          <pc:chgData name="Jacintha Westerink" userId="8afea143-2072-4321-832c-d695a2a40b89" providerId="ADAL" clId="{49685A4D-BC3C-4181-80EC-405A511F1349}" dt="2021-11-13T22:08:53.338" v="35" actId="47"/>
          <pc:sldLayoutMkLst>
            <pc:docMk/>
            <pc:sldMasterMk cId="944979085" sldId="2147483684"/>
            <pc:sldLayoutMk cId="3197888246" sldId="2147483694"/>
          </pc:sldLayoutMkLst>
        </pc:sldLayoutChg>
        <pc:sldLayoutChg chg="del">
          <pc:chgData name="Jacintha Westerink" userId="8afea143-2072-4321-832c-d695a2a40b89" providerId="ADAL" clId="{49685A4D-BC3C-4181-80EC-405A511F1349}" dt="2021-11-13T22:08:53.338" v="35" actId="47"/>
          <pc:sldLayoutMkLst>
            <pc:docMk/>
            <pc:sldMasterMk cId="944979085" sldId="2147483684"/>
            <pc:sldLayoutMk cId="1403381394" sldId="2147483695"/>
          </pc:sldLayoutMkLst>
        </pc:sldLayoutChg>
      </pc:sldMasterChg>
      <pc:sldMasterChg chg="del delSldLayout">
        <pc:chgData name="Jacintha Westerink" userId="8afea143-2072-4321-832c-d695a2a40b89" providerId="ADAL" clId="{49685A4D-BC3C-4181-80EC-405A511F1349}" dt="2021-11-13T22:09:11.402" v="57" actId="47"/>
        <pc:sldMasterMkLst>
          <pc:docMk/>
          <pc:sldMasterMk cId="1134806759" sldId="2147483696"/>
        </pc:sldMasterMkLst>
        <pc:sldLayoutChg chg="del">
          <pc:chgData name="Jacintha Westerink" userId="8afea143-2072-4321-832c-d695a2a40b89" providerId="ADAL" clId="{49685A4D-BC3C-4181-80EC-405A511F1349}" dt="2021-11-13T22:09:11.402" v="57" actId="47"/>
          <pc:sldLayoutMkLst>
            <pc:docMk/>
            <pc:sldMasterMk cId="1134806759" sldId="2147483696"/>
            <pc:sldLayoutMk cId="1886867797" sldId="2147483697"/>
          </pc:sldLayoutMkLst>
        </pc:sldLayoutChg>
        <pc:sldLayoutChg chg="del">
          <pc:chgData name="Jacintha Westerink" userId="8afea143-2072-4321-832c-d695a2a40b89" providerId="ADAL" clId="{49685A4D-BC3C-4181-80EC-405A511F1349}" dt="2021-11-13T22:09:11.402" v="57" actId="47"/>
          <pc:sldLayoutMkLst>
            <pc:docMk/>
            <pc:sldMasterMk cId="1134806759" sldId="2147483696"/>
            <pc:sldLayoutMk cId="1854538833" sldId="2147483698"/>
          </pc:sldLayoutMkLst>
        </pc:sldLayoutChg>
        <pc:sldLayoutChg chg="del">
          <pc:chgData name="Jacintha Westerink" userId="8afea143-2072-4321-832c-d695a2a40b89" providerId="ADAL" clId="{49685A4D-BC3C-4181-80EC-405A511F1349}" dt="2021-11-13T22:09:11.402" v="57" actId="47"/>
          <pc:sldLayoutMkLst>
            <pc:docMk/>
            <pc:sldMasterMk cId="1134806759" sldId="2147483696"/>
            <pc:sldLayoutMk cId="4124555804" sldId="2147483699"/>
          </pc:sldLayoutMkLst>
        </pc:sldLayoutChg>
        <pc:sldLayoutChg chg="del">
          <pc:chgData name="Jacintha Westerink" userId="8afea143-2072-4321-832c-d695a2a40b89" providerId="ADAL" clId="{49685A4D-BC3C-4181-80EC-405A511F1349}" dt="2021-11-13T22:09:11.402" v="57" actId="47"/>
          <pc:sldLayoutMkLst>
            <pc:docMk/>
            <pc:sldMasterMk cId="1134806759" sldId="2147483696"/>
            <pc:sldLayoutMk cId="3174501154" sldId="2147483700"/>
          </pc:sldLayoutMkLst>
        </pc:sldLayoutChg>
        <pc:sldLayoutChg chg="del">
          <pc:chgData name="Jacintha Westerink" userId="8afea143-2072-4321-832c-d695a2a40b89" providerId="ADAL" clId="{49685A4D-BC3C-4181-80EC-405A511F1349}" dt="2021-11-13T22:09:11.402" v="57" actId="47"/>
          <pc:sldLayoutMkLst>
            <pc:docMk/>
            <pc:sldMasterMk cId="1134806759" sldId="2147483696"/>
            <pc:sldLayoutMk cId="2690159155" sldId="2147483701"/>
          </pc:sldLayoutMkLst>
        </pc:sldLayoutChg>
        <pc:sldLayoutChg chg="del">
          <pc:chgData name="Jacintha Westerink" userId="8afea143-2072-4321-832c-d695a2a40b89" providerId="ADAL" clId="{49685A4D-BC3C-4181-80EC-405A511F1349}" dt="2021-11-13T22:09:11.402" v="57" actId="47"/>
          <pc:sldLayoutMkLst>
            <pc:docMk/>
            <pc:sldMasterMk cId="1134806759" sldId="2147483696"/>
            <pc:sldLayoutMk cId="3741030004" sldId="2147483702"/>
          </pc:sldLayoutMkLst>
        </pc:sldLayoutChg>
        <pc:sldLayoutChg chg="del">
          <pc:chgData name="Jacintha Westerink" userId="8afea143-2072-4321-832c-d695a2a40b89" providerId="ADAL" clId="{49685A4D-BC3C-4181-80EC-405A511F1349}" dt="2021-11-13T22:09:11.402" v="57" actId="47"/>
          <pc:sldLayoutMkLst>
            <pc:docMk/>
            <pc:sldMasterMk cId="1134806759" sldId="2147483696"/>
            <pc:sldLayoutMk cId="1314458480" sldId="2147483703"/>
          </pc:sldLayoutMkLst>
        </pc:sldLayoutChg>
        <pc:sldLayoutChg chg="del">
          <pc:chgData name="Jacintha Westerink" userId="8afea143-2072-4321-832c-d695a2a40b89" providerId="ADAL" clId="{49685A4D-BC3C-4181-80EC-405A511F1349}" dt="2021-11-13T22:09:11.402" v="57" actId="47"/>
          <pc:sldLayoutMkLst>
            <pc:docMk/>
            <pc:sldMasterMk cId="1134806759" sldId="2147483696"/>
            <pc:sldLayoutMk cId="1778736699" sldId="2147483704"/>
          </pc:sldLayoutMkLst>
        </pc:sldLayoutChg>
        <pc:sldLayoutChg chg="del">
          <pc:chgData name="Jacintha Westerink" userId="8afea143-2072-4321-832c-d695a2a40b89" providerId="ADAL" clId="{49685A4D-BC3C-4181-80EC-405A511F1349}" dt="2021-11-13T22:09:11.402" v="57" actId="47"/>
          <pc:sldLayoutMkLst>
            <pc:docMk/>
            <pc:sldMasterMk cId="1134806759" sldId="2147483696"/>
            <pc:sldLayoutMk cId="4113313624" sldId="2147483705"/>
          </pc:sldLayoutMkLst>
        </pc:sldLayoutChg>
        <pc:sldLayoutChg chg="del">
          <pc:chgData name="Jacintha Westerink" userId="8afea143-2072-4321-832c-d695a2a40b89" providerId="ADAL" clId="{49685A4D-BC3C-4181-80EC-405A511F1349}" dt="2021-11-13T22:09:11.402" v="57" actId="47"/>
          <pc:sldLayoutMkLst>
            <pc:docMk/>
            <pc:sldMasterMk cId="1134806759" sldId="2147483696"/>
            <pc:sldLayoutMk cId="1829816092" sldId="2147483706"/>
          </pc:sldLayoutMkLst>
        </pc:sldLayoutChg>
        <pc:sldLayoutChg chg="del">
          <pc:chgData name="Jacintha Westerink" userId="8afea143-2072-4321-832c-d695a2a40b89" providerId="ADAL" clId="{49685A4D-BC3C-4181-80EC-405A511F1349}" dt="2021-11-13T22:09:11.402" v="57" actId="47"/>
          <pc:sldLayoutMkLst>
            <pc:docMk/>
            <pc:sldMasterMk cId="1134806759" sldId="2147483696"/>
            <pc:sldLayoutMk cId="1630174767" sldId="214748370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00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71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20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47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20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525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81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10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05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79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446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740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ved=0CAcQjRw&amp;url=http://www.dx.com/nl/p/cement-imitation-wood-fleshy-flowerpot-w-bottom-hole-coffee-319286&amp;ei=RV7XVPHvKsfg7Qa4zoDACg&amp;psig=AFQjCNH_dRPldYYLnnzTf-GkXcn8q537Rw&amp;ust=1423486801299664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s://www.onlineveilingmeester.nl/nl/?_escaped_fragment_=/veilingen/903/kavels/25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&amp;esrc=s&amp;frm=1&amp;source=images&amp;cd=&amp;cad=rja&amp;uact=8&amp;ved=0CAcQjRw&amp;url=http://artiplant.nl/product/natuurlijke-bloempotten-schaal-bowl-hout-cemani-hout-bowl/&amp;ei=EF_XVMK1LufT7Qbl5YDADQ&amp;psig=AFQjCNH_dRPldYYLnnzTf-GkXcn8q537Rw&amp;ust=1423486801299664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wehkamp.nl/wonen-slapen/woonaccessoires/woonaccessoires/serax-bloempot/C28_8K4_8K4_208384/" TargetMode="Externa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ved=0CAcQjRw&amp;url=http://artiplant.nl/product/natuurlijke-binnen-bloempotten-mango-hout-rond/&amp;ei=h2LXVP3BCcLg7Qbz34CQDg&amp;psig=AFQjCNEkd9wMIw9tkI1VsXtUpAzHbwVz0Q&amp;ust=1423487901188745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hyperlink" Target="http://www.google.nl/url?sa=i&amp;rct=j&amp;q=&amp;esrc=s&amp;frm=1&amp;source=images&amp;cd=&amp;cad=rja&amp;uact=8&amp;ved=0CAcQjRw&amp;url=http://www.winkelkraam.nl/huis_en_interieur/keuken-_servies/2/?sort_price%3Dprice&amp;ei=zGLXVPLBE-Of7gaQloDIAw&amp;psig=AFQjCNE8wvqmsNeshLKgEQhKOJuSrrt9ag&amp;ust=1423488062802580" TargetMode="External"/><Relationship Id="rId2" Type="http://schemas.openxmlformats.org/officeDocument/2006/relationships/hyperlink" Target="http://www.google.nl/url?sa=i&amp;rct=j&amp;q=&amp;esrc=s&amp;frm=1&amp;source=images&amp;cd=&amp;cad=rja&amp;uact=8&amp;ved=0CAcQjRw&amp;url=http://artiplant.nl/product/natuurlijke-houten-bloempotten-cemani-hout-vaas-bowl-rond/&amp;ei=1FzXVMqqHaXV7AaG14CYAg&amp;bvm=bv.85464276,d.bGQ&amp;psig=AFQjCNGThEUFlTqsvlWR5Tto1vUD-YsA8Q&amp;ust=14234862215417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&amp;esrc=s&amp;frm=1&amp;source=images&amp;cd=&amp;ved=0CAcQjRw&amp;url=http://artiplant.nl/&amp;ei=_FzXVN_UGKad7gbapYHwCg&amp;bvm=bv.85464276,d.bGQ&amp;psig=AFQjCNGThEUFlTqsvlWR5Tto1vUD-YsA8Q&amp;ust=1423486221541702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://www.google.nl/url?sa=i&amp;rct=j&amp;q=&amp;esrc=s&amp;frm=1&amp;source=images&amp;cd=&amp;cad=rja&amp;uact=8&amp;ved=0CAcQjRw&amp;url=http://www.koopkeus.nl/a/bedrijfsgegevens/id_mag/29065009/bedrijfsgegevens.htm&amp;ei=9WPXVOOtGcvW7AaNsYGoDg&amp;psig=AFQjCNE8wvqmsNeshLKgEQhKOJuSrrt9ag&amp;ust=1423488062802580" TargetMode="External"/><Relationship Id="rId4" Type="http://schemas.openxmlformats.org/officeDocument/2006/relationships/hyperlink" Target="http://www.google.nl/url?sa=i&amp;rct=j&amp;q=&amp;esrc=s&amp;frm=1&amp;source=images&amp;cd=&amp;cad=rja&amp;uact=8&amp;ved=0CAcQjRw&amp;url=http://www.houtenfineer.nl/projecten-2/houten-woonaccessoires/eiken-bloempot-5/eiken-bloempot-5/&amp;ei=51zXVKLMEYfX7Aail4DwCQ&amp;bvm=bv.85464276,d.bGQ&amp;psig=AFQjCNGThEUFlTqsvlWR5Tto1vUD-YsA8Q&amp;ust=1423486221541702" TargetMode="Externa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hyperlink" Target="http://www.passion4wood.be/index.php?page=shop.product_details&amp;flypage=flypage.tpl&amp;product_id=65&amp;category_id=3&amp;option=com_virtuemart&amp;Itemid=2&amp;lang=nl" TargetMode="External"/><Relationship Id="rId2" Type="http://schemas.openxmlformats.org/officeDocument/2006/relationships/hyperlink" Target="http://www.houtenpennen.nl/wordpress/?page_id=134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google.nl/url?sa=i&amp;rct=j&amp;q=&amp;esrc=s&amp;frm=1&amp;source=images&amp;cd=&amp;cad=rja&amp;uact=8&amp;ved=0CAcQjRw&amp;url=http://www.gopixpic.com/480/houten-schaal-op-voet-oud-bruin/http:||static*webshopapp*com|shops|029954|files|010053258|image*jpg/&amp;ei=EGPXVOvbPIff7Aa3-4HwBg&amp;psig=AFQjCNE8wvqmsNeshLKgEQhKOJuSrrt9ag&amp;ust=142348806280258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ved=0CAcQjRw&amp;url=http://www.decomeubel.nl/houten-mand.html&amp;ei=N1_XVLvhCKjh7AaqlIFI&amp;psig=AFQjCNH_dRPldYYLnnzTf-GkXcn8q537Rw&amp;ust=1423486801299664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google.nl/url?sa=i&amp;rct=j&amp;q=&amp;esrc=s&amp;frm=1&amp;source=images&amp;cd=&amp;cad=rja&amp;uact=8&amp;ved=0CAcQjRw&amp;url=http://www.bridg.nl/index.php?route%3Dproduct/product%26product_id%3D3199&amp;ei=ml3XVL2nBcKt7AbN6YG4Aw&amp;psig=AFQjCNErIjDgU-vp3l_yKUf6Jx4N6fKRKA&amp;ust=142348663336030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&amp;esrc=s&amp;frm=1&amp;source=images&amp;cd=&amp;cad=rja&amp;uact=8&amp;ved=0CAcQjRw&amp;url=http://www.homezy.nl/blog/woonideeen-van-de-ambiente-beurs/&amp;ei=-V3XVK7vK4KC7gbGxYDIDw&amp;psig=AFQjCNH_dRPldYYLnnzTf-GkXcn8q537Rw&amp;ust=1423486801299664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google.nl/url?sa=i&amp;rct=j&amp;q=&amp;esrc=s&amp;frm=1&amp;source=images&amp;cd=&amp;cad=rja&amp;uact=8&amp;ved=0CAcQjRw&amp;url=http://www.bridg.nl/index.php?route%3Dproduct/product%26product_id%3D3198&amp;ei=sl3XVPCAO-Of7gaQloDIAw&amp;psig=AFQjCNErIjDgU-vp3l_yKUf6Jx4N6fKRKA&amp;ust=1423486633360303" TargetMode="Externa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nl/url?sa=i&amp;rct=j&amp;q=&amp;esrc=s&amp;frm=1&amp;source=images&amp;cd=&amp;cad=rja&amp;uact=8&amp;ved=0CAcQjRw&amp;url=http://www.hoveniersbedrijfsinke.nl/content/3/projecten/7/bouwkundige-elementen/59/bloempotten-hout&amp;ei=Rl3XVM7hOpLW7AbM2YD4Bw&amp;psig=AFQjCNErIjDgU-vp3l_yKUf6Jx4N6fKRKA&amp;ust=142348663336030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google.nl/url?sa=i&amp;rct=j&amp;q=&amp;esrc=s&amp;frm=1&amp;source=images&amp;cd=&amp;cad=rja&amp;uact=8&amp;ved=0CAcQjRw&amp;url=http://www.steenvoorden-hout.nl/about/&amp;ei=Z13XVJT3Auev7AaQuIDoDw&amp;psig=AFQjCNErIjDgU-vp3l_yKUf6Jx4N6fKRKA&amp;ust=142348663336030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hyperlink" Target="http://www.google.nl/url?sa=i&amp;rct=j&amp;q=&amp;esrc=s&amp;frm=1&amp;source=images&amp;cd=&amp;cad=rja&amp;uact=8&amp;ved=0CAcQjRw&amp;url=http://sqysh.com/33-houten-zuil.html&amp;ei=EmXXVIrzIsaz7AaRjoDICA&amp;psig=AFQjCNFGENMo6wdqDiutcTbQ3vj2XYuzpw&amp;ust=142348856511487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nl/url?sa=i&amp;rct=j&amp;q=&amp;esrc=s&amp;frm=1&amp;source=images&amp;cd=&amp;cad=rja&amp;uact=8&amp;ved=0CAcQjRw&amp;url=http://www.hoom-inn.nl/index.php/wortelhouten-design-zuil.html&amp;ei=9GTXVKS-LYfT7Qbj04CgAg&amp;psig=AFQjCNFGENMo6wdqDiutcTbQ3vj2XYuzpw&amp;ust=1423488565114878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google.nl/url?sa=i&amp;rct=j&amp;q=&amp;esrc=s&amp;frm=1&amp;source=images&amp;cd=&amp;cad=rja&amp;uact=8&amp;ved=0CAcQjRw&amp;url=http://www.zittenenliggen.nl/contents/nl/p1124_Zuil_Root.html&amp;ei=vmTXVP-kO-vW7QaB7ICoDg&amp;psig=AFQjCNFGENMo6wdqDiutcTbQ3vj2XYuzpw&amp;ust=1423488565114878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ved=0CAcQjRw&amp;url=http://www.meubelmakerijkorthout.nl/&amp;ei=NGbXVLaXPNTy7Aat44DgCg&amp;psig=AFQjCNFGENMo6wdqDiutcTbQ3vj2XYuzpw&amp;ust=1423488565114878" TargetMode="External"/><Relationship Id="rId13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12" Type="http://schemas.openxmlformats.org/officeDocument/2006/relationships/hyperlink" Target="http://www.google.nl/url?sa=i&amp;rct=j&amp;q=&amp;esrc=s&amp;frm=1&amp;source=images&amp;cd=&amp;cad=rja&amp;uact=8&amp;ved=0CAcQjRw&amp;url=http://www.budget-living.nl/steigerhouten-sokkel-miriam.html&amp;ei=UGbXVM21E6av7Aa4tIGQCw&amp;psig=AFQjCNFGENMo6wdqDiutcTbQ3vj2XYuzpw&amp;ust=1423488565114878" TargetMode="External"/><Relationship Id="rId2" Type="http://schemas.openxmlformats.org/officeDocument/2006/relationships/hyperlink" Target="http://www.google.nl/url?sa=i&amp;rct=j&amp;q=&amp;esrc=s&amp;frm=1&amp;source=images&amp;cd=&amp;cad=rja&amp;uact=8&amp;ved=0CAcQjRw&amp;url=http://www.dejonginterieur.com/landelijke-meubelen/solid-oak-wooden-blocks-on-wheels-716487/&amp;ei=c2XXVNGiA8et7AaDs4GoDQ&amp;psig=AFQjCNFGENMo6wdqDiutcTbQ3vj2XYuzpw&amp;ust=142348856511487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&amp;esrc=s&amp;frm=1&amp;source=images&amp;cd=&amp;cad=rja&amp;uact=8&amp;ved=0CAcQjRw&amp;url=http://www.onlinekunstplanten.nl/zuil-hout-teak-rough-lxbxh-45x45x45.html&amp;ei=R2XXVJSFIomS7Ab9qYC4Cg&amp;psig=AFQjCNFGENMo6wdqDiutcTbQ3vj2XYuzpw&amp;ust=1423488565114878" TargetMode="External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openxmlformats.org/officeDocument/2006/relationships/hyperlink" Target="http://www.terreanova.nl/" TargetMode="External"/><Relationship Id="rId4" Type="http://schemas.openxmlformats.org/officeDocument/2006/relationships/hyperlink" Target="http://www.google.nl/url?sa=i&amp;rct=j&amp;q=&amp;esrc=s&amp;frm=1&amp;source=images&amp;cd=&amp;cad=rja&amp;uact=8&amp;ved=0CAcQjRw&amp;url=http://www.webshopdetuin.nl/zuil-van-gekleurd-hout.html&amp;ei=qWXXVKLhLemU7QaCzYGgBA&amp;psig=AFQjCNFGENMo6wdqDiutcTbQ3vj2XYuzpw&amp;ust=1423488565114878" TargetMode="External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nl-NL" b="1" u="sng" dirty="0"/>
              <a:t>Houten ondergronden</a:t>
            </a:r>
            <a:r>
              <a:rPr lang="nl-NL" sz="1400" dirty="0"/>
              <a:t>   DFA 2 – blz. 79-80</a:t>
            </a:r>
            <a:endParaRPr lang="nl-NL" b="1" u="sng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472608"/>
          </a:xfrm>
        </p:spPr>
        <p:txBody>
          <a:bodyPr>
            <a:normAutofit/>
          </a:bodyPr>
          <a:lstStyle/>
          <a:p>
            <a:r>
              <a:rPr lang="nl-NL" dirty="0"/>
              <a:t>Kenmerken:</a:t>
            </a:r>
          </a:p>
          <a:p>
            <a:pPr lvl="1"/>
            <a:r>
              <a:rPr lang="nl-NL" dirty="0"/>
              <a:t>Natuurlijke uitstraling, organisch materiaal</a:t>
            </a:r>
          </a:p>
          <a:p>
            <a:pPr lvl="1"/>
            <a:r>
              <a:rPr lang="nl-NL" dirty="0"/>
              <a:t>Vorm divers ….. Afhankelijk van mode/trends</a:t>
            </a:r>
          </a:p>
          <a:p>
            <a:pPr lvl="1"/>
            <a:r>
              <a:rPr lang="nl-NL" dirty="0"/>
              <a:t>Onbehandeld = niet waterdicht (poreus)</a:t>
            </a:r>
          </a:p>
          <a:p>
            <a:pPr lvl="1"/>
            <a:r>
              <a:rPr lang="nl-NL" dirty="0"/>
              <a:t>Trekt vocht aan (het ‘werkt’ = uitzetten/krimp)</a:t>
            </a:r>
          </a:p>
          <a:p>
            <a:pPr lvl="1"/>
            <a:r>
              <a:rPr lang="nl-NL" dirty="0"/>
              <a:t>Gevoelig voor schimmelaantasting</a:t>
            </a:r>
          </a:p>
          <a:p>
            <a:r>
              <a:rPr lang="nl-NL" dirty="0"/>
              <a:t>Gebruik:</a:t>
            </a:r>
          </a:p>
          <a:p>
            <a:pPr lvl="1"/>
            <a:r>
              <a:rPr lang="nl-NL" dirty="0"/>
              <a:t>Vazen, bloembakken, decoratie, schalen</a:t>
            </a:r>
          </a:p>
          <a:p>
            <a:r>
              <a:rPr lang="nl-NL" dirty="0"/>
              <a:t>Onderhoud:</a:t>
            </a:r>
          </a:p>
          <a:p>
            <a:pPr lvl="1"/>
            <a:r>
              <a:rPr lang="nl-NL" dirty="0"/>
              <a:t>Niet te vochtig + warm bewaren </a:t>
            </a:r>
            <a:r>
              <a:rPr lang="nl-NL" sz="1800" dirty="0"/>
              <a:t>(donker tegen verkleuring) </a:t>
            </a:r>
          </a:p>
        </p:txBody>
      </p:sp>
    </p:spTree>
    <p:extLst>
      <p:ext uri="{BB962C8B-B14F-4D97-AF65-F5344CB8AC3E}">
        <p14:creationId xmlns:p14="http://schemas.microsoft.com/office/powerpoint/2010/main" val="91912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onlineveilingmeester.nl/images/800x600/903/903_0251_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61260"/>
            <a:ext cx="620077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1.adis.ws/i/wehkamp/208384_pb_01?$pdp616x616$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2795362"/>
            <a:ext cx="40767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rtiplant.nl/wp-content/uploads/2013/09/cemani-schaal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22" y="-1467544"/>
            <a:ext cx="3078088" cy="46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img.dxcdn.com/productimages/sku_319286_4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15311"/>
            <a:ext cx="3419872" cy="341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09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QTEhQUExQWFBQXGBcaGBgXFxcXGBgXGBQXFhYUFxcYHCggHBolHBQXITEhJSksLi4uFx8zODMsNygtLiwBCgoKDg0OGxAQGiwkHyQsLCwsLCwsLCwsLCwsLCwsLCwsLCwsLCwsLCwsLCwsLCwsLCwsLCwsLCwsLCwsLCwsLP/AABEIAPoAygMBIgACEQEDEQH/xAAcAAACAwEBAQEAAAAAAAAAAAACAwEEBQYABwj/xAA+EAABAwICBwYFAgQFBQEAAAABAAIRAyEEMQUSQVFhcaEGIoGRscETMtHh8FJyQmKS8SMzgqKyBxRDU2Mk/8QAGQEAAwEBAQAAAAAAAAAAAAAAAAECBAMF/8QAJBEBAQACAQQDAAIDAAAAAAAAAAECEQMSITFBBBNRFGEiMkL/2gAMAwEAAhEDEQA/AND4Fl5rOKd8I70RonetKAMTm07KPgEbeiMUyRs8vukHmtTtU7UApEZfnVNAdthAeay2a8Wb174bthnhBV2ho6u6IZbebDqUt68jSkWZEhMhov5c1o1NDuF6j6TB/M5VqhwrT38Rr7hTbPW6i82E9rnHlfEKbhoETIQal7Qm1NJYMbKzuUD3S6em8MSIoPzi7/VR/J41fRn+BeTsXmsJsrVPS2GcT/8Andb+fhKM6SwwH+Q/+v7p/wAnAfRn+KLiRayIO4BPZpbCnOnVbO4tPqVPxsG4iKj2T+ps8NiJ8jjvsXhz/FY3/uhaXDitOjo2m/8Ay69Pk7unyUV9BVW3gO/bf7rpOTG+K53CxnjxRt1UTqOp8wLf3Bw9Qo7mwhXtOkfCGxQ7DnYZUioN46Ig4EI2FOllyt5WRLzGQXDjbxRuagEOXtTieiYQh1kyDIXgZXtVe1SckjMbCiU3C4VznBrRJK6XCaGp0269Ugxcz8oUZZzHyqY2sLBaOqVflbbebBaGIwdDDN1sRV8Bt5AXKq6Q7UuJdTojUAydF4M5DIZLmcdLw6SSTtN+qyZ/Jv8Ay1YfH/Wrje3NNgIw1C4/ifbLgJPmQs/EdosRVEmoQDsb3RlwusSnS4J+E+RvKPKxWW55Zea0zjxx8Q6k/WEkyd5UHZzPovYZtjzPqprtcG90azgRAtfzUungQG9Rhmwf9fuEn4taL0P97PSVGG+IXj5AzXE946+QtERnxV9NT1StbC2c/mP+IRvyKjDN7z+fsFNWw4XSoVAEpw7x4D89E9oS6bO87/SOn3SUv4elDIJk/lkbsa+nGq9zZIHdJG3gjAsqeOOXDWPk0/VVHLy09GafrGXPPxBJs7dwhaGHx+GrTINFwMTaCfC3ouc0W2GRw9glaNaZjOXF3mZj0XWZ5Y+HO8crrMToNwuyKg4WPkseqyDBEEbNqYNL1MOO4ZEjunIz6eC36NSni2klpDxyBHI7QtGHyPVZ8+HXhy7Ww43tCYQSPdWdIaMdTc2btJifrxQaq042Vws0S2mYzJQwU1x3XSiVSQ32KzhaZcQ0ZkwlGy3uy+GkuebkWHDeoyuouTdbGj8EKTYAE7TvXJaZ0o+rUcye402A2jed+RXU6ec4UH6ucdMlxDh3mn9Qj3HoV5/NbW3hxnlSxJ/xBxBb6Ee6dUbZexzIAef4XNPnY+qJ/eFlwrQzW04KHBZOG5zvWfdWKzCCkYT53jkfMR7JQ6bRpHvc/ZWNS3ihoZu8PT7JiYKLLpdBkuP7x6BWKhjYk4YnWP7h6BFC3hM3/uPoEysLFVtHvl9Qbnu9larnulOhU1UvCi7v3ewCaM0ODy5uP/JINJoWdjmySP5Y/qcPotMKlSbLzzHQT6uVoKrf4dN0WgW8oCZo9tydwHmo0ncNb+pwB5C59E/BN1Wk8fRO+U+iscZc0HZc+H3hXaFRzNTVMOHen26qjq61Q+A8zJ9lo1R8xGy31Sh11GAxra9O7b5OFoneOCx9J6O1DadU5GD5J/Zd2rY/xCfJa2k6evTcBukRvC08Odnll5cO+nHPYf7ZpUhP+OBb+6HxC2sqdUrpOyvyvHEei534T9rm8LfdXNG4/wCA8a5Hw3ENJAjVJ+Vx4TY85XPP/V0x8um0sQaTxOY/AuFqNgO/lM+Eyekr6Exc1p7Ruo/Xb8j7Ebj9DdYuSb7tXFlrsxcRR1mOG8GOexLwl2A7wD5p1A90bxY+Fj6JGBHdLf0ucPCZHQhca0qmNbcFVabYqji09D91pYplhzVGp87DxI8xPsufs/RzR3yOA9SmEIJh/Np9QnKgQ5pOSU0QT+5vsrINkhwu48R7JAei86p/+jlaxRt5eyp6LNnne9x6x7K1Wd3RzCqgjWzUYBvyefQoatg480/Aj5eDfoph3wukWVfR95PPq77J9d0AncCUjA2YSeA6fUq/bnfBOLfNVudmk+JIA9CrbR3WjxVMO1nuI/UG+Q+6t4l8Bx3C3oEwjRzRJecrn2CtRLRx9zKTSpxS1RtIb5Z+608DhC9w3AZpxN/WnoaiCC6xIgDhCvYupqscdwS6OGa0R12+YWVpfGCfhB5JIktIkgbO8PeV2wx3ZHDK+ayTTDil/wDahNY7VMT9Uz4g3hb2ME70vEUtdjm7x12dUeqUbWqbFRHZ3tU1obRrO1XizHOycMg0nY4ZXzttXXNZPzQZXyDtRhIc4DL5h4/f0Vrs72sq0A0O/wAWl+km7f2O2csuSw5Xpuq2THqm4+gYjQIuaZuSTByvu3LnX0iyq9pBBIDoPkfQLpdDdo8PXgMqAO/Q4gP8jn4LWr4ZrxquEhTcJlOxzkuN1Xz7Emyz8VkDuc31j3Xf4rs1Sf8ALLDwuPI/Vc5pbsxWDXBkVLWgweFnfVcsuLKO2PLjWQ10ubO4jpPsm1coTKujarS0mm8Qf0kjI7lLm+aiyr2TTyvdKqD5vBO1UBF3DgEoC9GgDW/c6f6ireJFhz9knANgH9zurnKxihYc/qqNRxTu4VcwYv4fnoquIaIA2yOWat4QfN4BL2L4Hjj3CN8DzMe6LVhg8ShxNMnVABPeGw7AStAaHqvZAhtoknwyV6tc9yeWLo9vyneS7rPuFbxF4G8z4Nv6wt7B9mg0DWfMCLCPVamG0bTZcNvlJuVcwqLyRh6N0TUfql3dbmJzvwW/QwWoO4TydcE+o/LLzcQGNcX6rGNyM2jpHJcxpntw1stoDWP63TqjkMyr/wAcXP8Ayz8LvabtEMOyNU/FPytIt+7WyI5LktEGpBqnvvqEmSYJWPjMbVxFQfEeXuJtOQk7BkF07WBgaBsXfhm+7ny9po51Z+2l1BQd79DvMfVXKdTei1hx6LSzBLb5rxQNRNN0jZXaTCgsa7m08jl19VxdCRI3EhfR8ZTD2ObvHXMdV8/xo1ahtmJ9j7LLz499tXDl20rYlostbQ/arFULMqlzR/C/vt63HgQsmrceKQ0wszR58vp+i/8AqM11q1Itd+phls8Wm48yt7B9p8I/LEMnbrHVP+6F8XaeKrvMFHXYn6sb4foajXa8SxzXciD6KauGa+NZoMXuvzw2oQZBIM5ixWnhO0mKp/JiKoG4vLh5OkKvs/YX031X2mtoeg4yabZ4W9FXGgKEnuZ8Tbqvl7+3ONGVXdPcZl5IG9vcbf8AxR4sZ9EdU/C6c/19XGgaAsGdXc96h2g6Nu5MHe76r5e3/qBjf/Y3+hvsnU+3+MNpp5fo95S68fw+jP8AX02poqgbfCZ5e6tU6DQLNaOQC+O1e2mMd/5o5NYOsKlV7QYp/wA2Iqx+8j0R1/0f1Ze6+4HK9htusyppajRltWq0auRJkubsyzOzwXxStiXO+ZznfuJPqUWEFjzR9lP6f7fVMb28oN/y2uqHlqjrfoufx/byu+1NrKY/qPmbdFya8AudzyrpOLGL2K0hVrGar3PPE+wskay80WUVMk8Zs72jS7N4bWq60Wb6nJdRXod0lUuzWG1aIORdf6K9XDuYXp4TWLzOS7y2ik0kCEer+QkYGwjcrWsN6uVzA1qcxg2pTCnsCRiFPcuL7TYTVqEjfI5Oz6rslkdp8MHMB5tPjkfNcuSbjrx3WTiK1PaqYWmMlQq04KwtqQUquJTdl80qoMlNVAEKIUoJSUMmTfcvOCluSB1kE9CNnsl6yKUAbP7LzHIQpaLpqEd6tYVvdCpvKJ1ciAEa2Vul4om5rNNcyrmBBJJngl0jqXQ5FQp69RrRtPRDqrV7N4SXuedlhzK7cOO65c2WsXU04gNtAEIHvi29GGCMuqWKUr0HnK1Ed5w4qz8BBTZD+FloClw9fqiGQITA4HavU6BRhu5IgaqVj2A0nA7uuzqnaqr4u5DfFTfxUcHiWQ5w3388+qp4ic/Bbun8Nqv4fX7hZFdlisOc1W7C7ig43UVcvJFF0yowQYUVcV3BLfTTwLICFC0Ul54XmNREIANVS8QFJUVjkiAsJjUsH090xqo3gLhNbh896jDDvX5q26yVpaVTQ4K9h2arYS9qttCWz0F1gF2mhcNqUWzYm58VyWFp69RrRvkrrn11u+PjqbYfkZbult5EJb7ZDJLp4qTGSN7ieC0syo6pDgTKuDEfzN81TxAdac5sj1uHRArSGKOxoCgVDuCAIoUm9VqgAlxgfm1VAbzOadU71vyEoNvCIbM7QYclgd4e46rl813OMbrMc3h12LiKzIcRxnz+8rLz499tPBl20zXAg8l4fb6JuJF+aUuDuBrrFSRZJc6HRsy909hkEKdOm0BecPVeAvkpeYU0ICXXOSJzkpzpPgiFsJHomhKcb+CbRN1RxYwzc/AJ7krDHunifsjeppzwKg28q5Kr4YWRu4bVWM2nK6b/AGWwkh9QjgPdatRkqxo3DClSY3bF+JOafYxIn1helhNR5uV3dsxxhWMO60plakOuWaUGkK0PYj5VZbiLDNU3SDGaC+8+aVOLXx3AkaoXqmJMEEEcUTLmEFcRkZSsEqthWhshoJnaczxRuDpyKfTEBE10ok0LdkuqC9nTyK5TtBQIJIkdDBv6rtHgLH09hZaD4eeSjkx3i6cd1k4oukX/AAJRVwU7ERcSqZWOtkBVp/nJRrXPGP7I3lVq7iCIGcdD91Gu65eyyD0hTUKHYgrPspp7LqVFDDMpHJPpNICrSYl+aOkdqS9ycxthxQe2hRZDQvFk7VIU0wpWa3cr2h6IfWbOQufD7qi0bV0HZzDw0uP8WXILvw47rPzZaxdG+qIlA7FAju/dLayQciq77G8C8Did3NbWFpGnN8jH5KQ+lvU06hjaofVmLJgrU3ID4Jjqh3L0j9IQIGnUvGzepdc7wEt9MxOSbSZaUew8LlG0KDA2qNYnJBClBiaes0t3iyaxiIjclTjgcUzVeec/VZtZsOK6PtFh9V8jn4H7rAxrTIO9Ycpqt2N3NkgSgcPqmAJFR0KLHTGiOSquMyna6QwbSlBU0WSm1CiYeiXUvKU70/ELJVnCZhKY1WcELlVSi1HFNptQNCc024qIui1ZIAzJAXcYajqMa0bAuY7P4fXrScmCfFdRK3cGOpth58t5aGxqaWghI10THgLuzp1V6JTDCTrcEwa2gI38F7UCFryg+JxQAVTs3qC9oICBh1iSTyTQ0JQUyRsUa180q2sjKRmg70tzl4FA4INm6eoazJ2i3n91yeIbLeS7fECWkbwuPrU4cRvWbmnfbRw5dtM2LSEnEZp46Jddq4NEVqWRjegdBMJwbCU+xskY3OsoaZSw4o25JSCiYrmEFp3lUL7VpUbNHJGXg8TWC4TiUFFPp0tZzWjaUYzd0MrqbdFoDD6tIE5uv4bFrAqswQANgsPBNaV6Mmo823d2Nw2IWrzjKiFRGa0KSdqSCia7YghKF4lJJP4UwYxtkYahnggmZvkgJGZOxGCgXi6ykxFyXVKgvQlyQLe5c/pdkOkc1tvKytJiQo5Md4unHlrJz9Y36oHmwTa4tyskTmslbJSpS305U1Tu4omskyFFUBlGNq8Am6qVKIKgK62NirMElWWIyGK1TJAWp2foy8u3ZcysZ7oXQ6HGqwDfc+K78GPfbjz5dtNsPUhyTromla2M1o3FeLuKCUDSmRzQiACAOXgUAyV6yFehMPEFTCiVGskEFedwXnJbigIdUHmlVHLzikuQHnPlZ2kAdUrRpt2qrpEWMI0bmHv6/gSgbqxjKJFxluVRx3LFyYXGtnHnMoB+5HSNksm5UtXGx2G5yrlNeUvaniVNw20qzTzVeg2yaHx4oveidocwS4DebrocMVj4LDwZOZ6LYoNW7jw6cWLkz6q0WulPphVmGMwEdIldHI0lBBTM0xqAT3hkJvvhN4qVIcdiYe1tqiePRQvSghByWXKDyRAoAQUDijJVd2aAN7kkjavElA8oCA471WruzTSUt43mLINm1tqoVcHJlpg9PJatdiTMbEXGXtRLZ3jAxFJwzafC4SqdXOV0jmykOw7Tm0HmFxvx56dp8jL2wjWG9D/3A2XW2MCw/wAI8kynhGjIKf4/9n/IvqMqkHOgNB8bdFpYbBxBNyrdGkAVcZTBXTDixx8OeXJll5Io04V2g6/CPyEnUhNpN3Lqg9h9FYohV2q5SSCYPNNBUMKENSA1MqAdiliZPL0InMXtVAJe5C1eZkV52SYCXWSmjimuyKA5IBL0DuKJ2383pbzZAncPol1TJlM3IH5oMmoLKu6ndWquZ5oauxMintQtZKY/IIG5oAmsUhidSRQkC200xrLI6P1UlABqc/H6oqahpQv2+HqgHiyuUyqhzHgntQFlQDcoRkUINkjOyUg3S5y5IqZQDZXpQMy/N6dCZP/Z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2195736" y="1700808"/>
            <a:ext cx="671743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1032" name="Picture 8" descr="http://artiplant.nl/wp-content/uploads/2013/09/Ceman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86"/>
            <a:ext cx="2915816" cy="43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houtenfineer.nl/wp-content/uploads/2011/10/eiken-bloempot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2772527"/>
            <a:ext cx="32956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artiplant.nl/wp-content/uploads/2010/01/mellow_rond-246x370.jpe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2915817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artiplant.nl/wp-content/uploads/2010/01/craft-246x370.jpe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24" y="-99392"/>
            <a:ext cx="2931999" cy="440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csimg.koopkeus.nl/srv/NL/2906500917282637/T/340x340/C/FFFFFF/url/houten-schaal-handgemaak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24" y="-470761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://www.extreemvoordeel.nl/images/producten/91-Schaal_mango_hout_rond_met_gegutst_relief_h_4,5_cm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3028477" cy="302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48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www.houtenpennen.nl/wordpress/wp-content/uploads/schaal-berkenhout-met-slaap-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6977"/>
            <a:ext cx="421196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fairygood.nl/images/artikels/142/0_groo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62" y="-171400"/>
            <a:ext cx="5082302" cy="353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3.gstatic.com/images?q=tbn:ANd9GcSpn6OjEVOQbd7iYkPateBlEyY8BoAfqTdAydPXamTWIdMuziEwh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" y="3645024"/>
            <a:ext cx="4556721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passion4wood.be/components/com_virtuemart/shop_image/product/Kleine%20schaal%20in%20teak%20d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068960"/>
            <a:ext cx="440055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59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rigineelcadeau.nl/image/cache/data/product/linked/131012-500x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456"/>
            <a:ext cx="40767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origineelcadeau.nl/image/cache/data/product/linked/131011-500x5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" y="2996952"/>
            <a:ext cx="40767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homezy.nl/news/wp-content/uploads/2014/02/IMG_299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03" y="2741611"/>
            <a:ext cx="5491723" cy="411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tatic.webshopapp.com/shops/007963/files/002213563/houten-mand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44" y="0"/>
            <a:ext cx="4611656" cy="34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31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oveniersbedrijfsinke.nl/images/projecten/foto_groot/0025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62" y="2800236"/>
            <a:ext cx="543877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teenvoorden-hout.nl/wp-content/gallery/sidebar-pictures/image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18" y="0"/>
            <a:ext cx="5340085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65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sqysh.com/111-large_default/houten-zui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864" y="1988840"/>
            <a:ext cx="4692574" cy="503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Zuilen van hout</a:t>
            </a:r>
          </a:p>
        </p:txBody>
      </p:sp>
      <p:pic>
        <p:nvPicPr>
          <p:cNvPr id="6146" name="Picture 2" descr="http://www.zittenenliggen.nl/contents/media/l_zuil_pilaar_root_hout_drijfhout_natuurlijke_materialen_wortel_teak_0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" y="2204865"/>
            <a:ext cx="2505075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hoom-inn.nl/media/catalog/product/cache/1/image/9df78eab33525d08d6e5fb8d27136e95/h/o/houten_zuil_met_gaten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35735"/>
            <a:ext cx="3312368" cy="439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dejonginterieur.com/galleries/676852_ma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005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webshopdetuin.nl/image/cache/data/zuilen/6ZUIHG340-600x6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onlinekunstplanten.nl/media/catalog/product/cache/1/image/9df78eab33525d08d6e5fb8d27136e95/h/o/houten_zuil_6zuizug1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20" y="0"/>
            <a:ext cx="26670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meubelmakerijkorthout.nl/wp-content/gallery/overzicht/nachtkastje-1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39521"/>
            <a:ext cx="4189066" cy="31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terreanova.nl/images/verhuur/overig/afval-zuil/700/00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546" y="3143244"/>
            <a:ext cx="24860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budget-living.nl/media/catalog/product/cache/1/image/1000x1000/e6c3d0328909d611d90afea6bc3cda9e/s/o/sokkel2stuks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43243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726905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72</Words>
  <Application>Microsoft Office PowerPoint</Application>
  <PresentationFormat>Diavoorstelling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1_Kantoorthema</vt:lpstr>
      <vt:lpstr>Houten ondergronden   DFA 2 – blz. 79-80</vt:lpstr>
      <vt:lpstr>PowerPoint-presentatie</vt:lpstr>
      <vt:lpstr>PowerPoint-presentatie</vt:lpstr>
      <vt:lpstr>PowerPoint-presentatie</vt:lpstr>
      <vt:lpstr>PowerPoint-presentatie</vt:lpstr>
      <vt:lpstr>PowerPoint-presentatie</vt:lpstr>
      <vt:lpstr>Zuilen van hout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Ondergronden: manden</dc:title>
  <dc:creator>Jacintha Westerink</dc:creator>
  <cp:lastModifiedBy>Jacintha Westerink</cp:lastModifiedBy>
  <cp:revision>26</cp:revision>
  <dcterms:created xsi:type="dcterms:W3CDTF">2015-02-08T13:41:48Z</dcterms:created>
  <dcterms:modified xsi:type="dcterms:W3CDTF">2021-11-13T22:09:14Z</dcterms:modified>
</cp:coreProperties>
</file>